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9" r:id="rId2"/>
    <p:sldId id="292" r:id="rId3"/>
    <p:sldId id="264" r:id="rId4"/>
    <p:sldId id="266" r:id="rId5"/>
    <p:sldId id="290" r:id="rId6"/>
    <p:sldId id="259" r:id="rId7"/>
    <p:sldId id="267" r:id="rId8"/>
    <p:sldId id="260" r:id="rId9"/>
    <p:sldId id="268" r:id="rId10"/>
    <p:sldId id="256" r:id="rId11"/>
    <p:sldId id="261" r:id="rId12"/>
    <p:sldId id="285" r:id="rId13"/>
    <p:sldId id="286" r:id="rId14"/>
    <p:sldId id="287" r:id="rId15"/>
    <p:sldId id="270" r:id="rId16"/>
    <p:sldId id="271" r:id="rId17"/>
    <p:sldId id="272" r:id="rId18"/>
    <p:sldId id="273" r:id="rId19"/>
    <p:sldId id="262" r:id="rId20"/>
    <p:sldId id="274" r:id="rId21"/>
    <p:sldId id="284" r:id="rId22"/>
    <p:sldId id="283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32C0DC"/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23/10/2022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A2F329-C3C9-409E-BA35-8987E237026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This is the my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23/10/2022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image" Target="../media/image2.wmf"/><Relationship Id="rId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erDay"/>
          <p:cNvPicPr>
            <a:picLocks noChangeAspect="1" noChangeArrowheads="1"/>
          </p:cNvPicPr>
          <p:nvPr/>
        </p:nvPicPr>
        <p:blipFill>
          <a:blip r:embed="rId3">
            <a:lum bright="-2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693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chµo mõng c¸c thÇy c« gi¸o ®Õn dù giê</a:t>
            </a:r>
          </a:p>
        </p:txBody>
      </p:sp>
      <p:pic>
        <p:nvPicPr>
          <p:cNvPr id="2052" name="Picture 9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57150" y="3276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</a:rPr>
              <a:t>TIN HỌC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LỚP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1333500" y="5497531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600" b="1" i="1">
                <a:solidFill>
                  <a:srgbClr val="FFFF00"/>
                </a:solidFill>
                <a:latin typeface="Times New Roman" pitchFamily="18" charset="0"/>
              </a:rPr>
              <a:t>GV: Nguyễn Thị </a:t>
            </a:r>
            <a:r>
              <a:rPr lang="en-US" altLang="en-US" sz="3600" b="1" i="1" smtClean="0">
                <a:solidFill>
                  <a:srgbClr val="FFFF00"/>
                </a:solidFill>
                <a:latin typeface="Times New Roman" pitchFamily="18" charset="0"/>
              </a:rPr>
              <a:t>Hữu</a:t>
            </a:r>
            <a:endParaRPr lang="en-US" altLang="en-US" sz="36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2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3" grpId="1" animBg="1"/>
      <p:bldP spid="9216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 smtClean="0">
                <a:solidFill>
                  <a:srgbClr val="FF0000"/>
                </a:solidFill>
              </a:rPr>
              <a:t>2. </a:t>
            </a:r>
            <a:r>
              <a:rPr lang="fr-CA" altLang="en-US" dirty="0" err="1" smtClean="0">
                <a:solidFill>
                  <a:srgbClr val="FF0000"/>
                </a:solidFill>
              </a:rPr>
              <a:t>Hướng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dẫn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sử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dụng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phần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mềm</a:t>
            </a:r>
            <a:endParaRPr lang="fr-FR" altLang="en-US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305800" cy="434817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đúp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chuột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kiểu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sổ</a:t>
            </a:r>
            <a:r>
              <a:rPr lang="en-US" sz="3200" dirty="0" smtClean="0">
                <a:solidFill>
                  <a:srgbClr val="FF0000"/>
                </a:solidFill>
              </a:rPr>
              <a:t> Choose </a:t>
            </a:r>
            <a:r>
              <a:rPr lang="en-US" sz="3200" smtClean="0">
                <a:solidFill>
                  <a:srgbClr val="FF0000"/>
                </a:solidFill>
              </a:rPr>
              <a:t>a Theme </a:t>
            </a:r>
            <a:r>
              <a:rPr lang="en-US" sz="3200" dirty="0" err="1" smtClean="0">
                <a:solidFill>
                  <a:srgbClr val="FF0000"/>
                </a:solidFill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Bước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Nháy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nhấn</a:t>
            </a:r>
            <a:r>
              <a:rPr lang="en-US" dirty="0" smtClean="0">
                <a:solidFill>
                  <a:srgbClr val="FF0000"/>
                </a:solidFill>
              </a:rPr>
              <a:t> 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CC"/>
                </a:solidFill>
              </a:rPr>
              <a:t>Bước</a:t>
            </a:r>
            <a:r>
              <a:rPr lang="en-US" dirty="0">
                <a:solidFill>
                  <a:srgbClr val="0000CC"/>
                </a:solidFill>
              </a:rPr>
              <a:t> 2: </a:t>
            </a:r>
            <a:r>
              <a:rPr lang="en-US" dirty="0" err="1">
                <a:solidFill>
                  <a:srgbClr val="0000CC"/>
                </a:solidFill>
              </a:rPr>
              <a:t>Nháy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vào</a:t>
            </a:r>
            <a:r>
              <a:rPr lang="en-US" dirty="0">
                <a:solidFill>
                  <a:srgbClr val="0000CC"/>
                </a:solidFill>
              </a:rPr>
              <a:t> ô </a:t>
            </a:r>
            <a:r>
              <a:rPr lang="en-US" b="1" dirty="0" err="1">
                <a:solidFill>
                  <a:srgbClr val="0000CC"/>
                </a:solidFill>
              </a:rPr>
              <a:t>Công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Việc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em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rồi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nhân</a:t>
            </a:r>
            <a:r>
              <a:rPr lang="en-US" dirty="0">
                <a:solidFill>
                  <a:srgbClr val="0000CC"/>
                </a:solidFill>
              </a:rPr>
              <a:t> Enter </a:t>
            </a:r>
            <a:r>
              <a:rPr lang="en-US" dirty="0" err="1">
                <a:solidFill>
                  <a:srgbClr val="0000CC"/>
                </a:solidFill>
              </a:rPr>
              <a:t>hoặc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phím</a:t>
            </a:r>
            <a:r>
              <a:rPr lang="en-US" dirty="0">
                <a:solidFill>
                  <a:srgbClr val="0000CC"/>
                </a:solidFill>
              </a:rPr>
              <a:t> Tab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xuất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hiện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chủ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đề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nhỏ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smtClean="0"/>
              <a:t>4: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ô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Enter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Tab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,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Trông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44817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500298" y="785794"/>
            <a:ext cx="3886497" cy="52322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KIỂM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TRA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BÀI CŨ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1714488"/>
            <a:ext cx="86590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tính</a:t>
            </a:r>
          </a:p>
          <a:p>
            <a:endParaRPr lang="en-US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Đổi màu nền của trang văn bản sang màu đỏ.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Hãy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hoàn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tạo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sơ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đồ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tư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duy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tổng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hợp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giản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cuộc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sống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hàng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em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CC"/>
                </a:solidFill>
              </a:rPr>
              <a:t>Ví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dụ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Giúp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mẹ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nhà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tập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Kiến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thức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2910" y="642918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271462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57686" y="26431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596" y="414338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86248" y="414338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71462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14338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643182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857496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224" y="1500174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6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D.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 smtClean="0">
              <a:solidFill>
                <a:schemeClr val="tx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357430"/>
            <a:ext cx="603557" cy="643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4348" y="200024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B.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Times New Roman"/>
              </a:rPr>
              <a:t>C.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278605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D.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2000240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2910" y="785794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271462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257174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0034" y="392906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407194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929066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7158" y="257174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86314" y="26431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158" y="4071942"/>
            <a:ext cx="3680099" cy="7858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86314" y="400050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571472" y="714356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Nút </a:t>
            </a:r>
            <a:r>
              <a:rPr lang="nl-NL" sz="3200" b="1" smtClean="0">
                <a:solidFill>
                  <a:srgbClr val="0000FF"/>
                </a:solidFill>
                <a:latin typeface="Times New Roman" pitchFamily="18" charset="0"/>
              </a:rPr>
              <a:t>lệnh            dùng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để ?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071546"/>
            <a:ext cx="116517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2643182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A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14282" y="500042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70C0"/>
                </a:solidFill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mềm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Xmind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786190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quý  Thầy  và  các  em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 chúc  quý Thầy  sức  khỏe , 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44817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720" y="400050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kĩ năng mềm về lập bản đồ tư duy;</a:t>
            </a:r>
          </a:p>
          <a:p>
            <a:pPr>
              <a:buFontTx/>
              <a:buChar char="-"/>
            </a:pP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Sử dụng phần mềm để tạo và quản lí bản đồ tư duy.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42918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Và Chơi Cùng Máy Tính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XMIND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92893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Mục Tiêu :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761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44267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altLang="en-US" dirty="0" smtClean="0">
                <a:solidFill>
                  <a:srgbClr val="0000CC"/>
                </a:solidFill>
              </a:rPr>
              <a:t>- </a:t>
            </a:r>
            <a:r>
              <a:rPr lang="fr-FR" altLang="en-US" dirty="0" err="1" smtClean="0">
                <a:solidFill>
                  <a:srgbClr val="0000CC"/>
                </a:solidFill>
              </a:rPr>
              <a:t>Xmind</a:t>
            </a:r>
            <a:r>
              <a:rPr lang="fr-FR" altLang="en-US" dirty="0" smtClean="0">
                <a:solidFill>
                  <a:srgbClr val="0000CC"/>
                </a:solidFill>
              </a:rPr>
              <a:t> là </a:t>
            </a:r>
            <a:r>
              <a:rPr lang="fr-FR" altLang="en-US" dirty="0" err="1" smtClean="0">
                <a:solidFill>
                  <a:srgbClr val="0000CC"/>
                </a:solidFill>
              </a:rPr>
              <a:t>phần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mềm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hỗ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trợ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rất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tốt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cho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việc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thiết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kế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bản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đồ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tư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duy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ghi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nhớ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bài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học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hoặc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thực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hiện</a:t>
            </a:r>
            <a:r>
              <a:rPr lang="fr-FR" altLang="en-US" dirty="0" smtClean="0">
                <a:solidFill>
                  <a:srgbClr val="0000CC"/>
                </a:solidFill>
              </a:rPr>
              <a:t>  </a:t>
            </a:r>
            <a:r>
              <a:rPr lang="fr-FR" altLang="en-US" dirty="0" err="1" smtClean="0">
                <a:solidFill>
                  <a:srgbClr val="0000CC"/>
                </a:solidFill>
              </a:rPr>
              <a:t>các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kế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hoạch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đã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đặt</a:t>
            </a:r>
            <a:r>
              <a:rPr lang="fr-FR" altLang="en-US" dirty="0" smtClean="0">
                <a:solidFill>
                  <a:srgbClr val="0000CC"/>
                </a:solidFill>
              </a:rPr>
              <a:t> ra </a:t>
            </a:r>
            <a:r>
              <a:rPr lang="fr-FR" altLang="en-US" dirty="0" err="1" smtClean="0">
                <a:solidFill>
                  <a:srgbClr val="0000CC"/>
                </a:solidFill>
              </a:rPr>
              <a:t>một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cách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khoa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học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hợp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lí</a:t>
            </a:r>
            <a:r>
              <a:rPr lang="fr-FR" altLang="en-US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</a:rPr>
              <a:t>	</a:t>
            </a:r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r>
              <a:rPr lang="fr-FR" altLang="en-US" dirty="0" smtClean="0">
                <a:solidFill>
                  <a:srgbClr val="0000CC"/>
                </a:solidFill>
              </a:rPr>
              <a:t>-</a:t>
            </a:r>
            <a:r>
              <a:rPr lang="fr-FR" altLang="en-US" dirty="0" err="1">
                <a:solidFill>
                  <a:srgbClr val="0000CC"/>
                </a:solidFill>
              </a:rPr>
              <a:t>Mở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phần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mềm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bằng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cách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nháy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đúp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chuột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vào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biểu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tượng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fr-FR" altLang="en-US" dirty="0" smtClean="0">
              <a:solidFill>
                <a:srgbClr val="F74E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643182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- </a:t>
            </a:r>
            <a:r>
              <a:rPr lang="fr-FR" altLang="en-US" dirty="0" err="1" smtClean="0">
                <a:solidFill>
                  <a:srgbClr val="FF0000"/>
                </a:solidFill>
              </a:rPr>
              <a:t>Xmind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có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nhiều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kiểu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bản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 smtClean="0"/>
              <a:t>Hình</a:t>
            </a:r>
            <a:r>
              <a:rPr lang="fr-FR" altLang="en-US" sz="2800" dirty="0" smtClean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 smtClean="0"/>
          </a:p>
          <a:p>
            <a:pPr lvl="1"/>
            <a:r>
              <a:rPr lang="fr-FR" altLang="en-US" sz="2800" dirty="0" err="1" smtClean="0"/>
              <a:t>Fishbone</a:t>
            </a:r>
            <a:r>
              <a:rPr lang="fr-FR" altLang="en-US" sz="2800" dirty="0" smtClean="0"/>
              <a:t> </a:t>
            </a:r>
            <a:r>
              <a:rPr lang="fr-FR" altLang="en-US" sz="2800" dirty="0"/>
              <a:t>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620</Words>
  <Application>Microsoft Office PowerPoint</Application>
  <PresentationFormat>On-screen Show (4:3)</PresentationFormat>
  <Paragraphs>98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WIN7PRO</cp:lastModifiedBy>
  <cp:revision>65</cp:revision>
  <dcterms:created xsi:type="dcterms:W3CDTF">2017-11-10T09:06:55Z</dcterms:created>
  <dcterms:modified xsi:type="dcterms:W3CDTF">2022-10-23T15:17:43Z</dcterms:modified>
</cp:coreProperties>
</file>